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80" d="100"/>
          <a:sy n="80" d="100"/>
        </p:scale>
        <p:origin x="1626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BF69-2016-4F16-BF86-827633086761}" type="datetimeFigureOut">
              <a:rPr lang="es-AR" smtClean="0"/>
              <a:t>27/9/2022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667-F2AB-4B32-AEB7-5CA87DC8DC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67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BF69-2016-4F16-BF86-827633086761}" type="datetimeFigureOut">
              <a:rPr lang="es-AR" smtClean="0"/>
              <a:t>27/9/2022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667-F2AB-4B32-AEB7-5CA87DC8DC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598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BF69-2016-4F16-BF86-827633086761}" type="datetimeFigureOut">
              <a:rPr lang="es-AR" smtClean="0"/>
              <a:t>27/9/2022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667-F2AB-4B32-AEB7-5CA87DC8DC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6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BF69-2016-4F16-BF86-827633086761}" type="datetimeFigureOut">
              <a:rPr lang="es-AR" smtClean="0"/>
              <a:t>27/9/2022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667-F2AB-4B32-AEB7-5CA87DC8DC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274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BF69-2016-4F16-BF86-827633086761}" type="datetimeFigureOut">
              <a:rPr lang="es-AR" smtClean="0"/>
              <a:t>27/9/2022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667-F2AB-4B32-AEB7-5CA87DC8DC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56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BF69-2016-4F16-BF86-827633086761}" type="datetimeFigureOut">
              <a:rPr lang="es-AR" smtClean="0"/>
              <a:t>27/9/2022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667-F2AB-4B32-AEB7-5CA87DC8DC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31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BF69-2016-4F16-BF86-827633086761}" type="datetimeFigureOut">
              <a:rPr lang="es-AR" smtClean="0"/>
              <a:t>27/9/2022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667-F2AB-4B32-AEB7-5CA87DC8DC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284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BF69-2016-4F16-BF86-827633086761}" type="datetimeFigureOut">
              <a:rPr lang="es-AR" smtClean="0"/>
              <a:t>27/9/2022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667-F2AB-4B32-AEB7-5CA87DC8DC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572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BF69-2016-4F16-BF86-827633086761}" type="datetimeFigureOut">
              <a:rPr lang="es-AR" smtClean="0"/>
              <a:t>27/9/2022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667-F2AB-4B32-AEB7-5CA87DC8DC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04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BF69-2016-4F16-BF86-827633086761}" type="datetimeFigureOut">
              <a:rPr lang="es-AR" smtClean="0"/>
              <a:t>27/9/2022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667-F2AB-4B32-AEB7-5CA87DC8DC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810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BF69-2016-4F16-BF86-827633086761}" type="datetimeFigureOut">
              <a:rPr lang="es-AR" smtClean="0"/>
              <a:t>27/9/2022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667-F2AB-4B32-AEB7-5CA87DC8DC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408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BF69-2016-4F16-BF86-827633086761}" type="datetimeFigureOut">
              <a:rPr lang="es-AR" smtClean="0"/>
              <a:t>27/9/2022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B667-F2AB-4B32-AEB7-5CA87DC8DC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666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4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0</Words>
  <Application>Microsoft Office PowerPoint</Application>
  <PresentationFormat>A4 (210 x 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</dc:creator>
  <cp:lastModifiedBy>Usuario</cp:lastModifiedBy>
  <cp:revision>4</cp:revision>
  <dcterms:created xsi:type="dcterms:W3CDTF">2022-09-27T19:08:19Z</dcterms:created>
  <dcterms:modified xsi:type="dcterms:W3CDTF">2022-09-27T22:27:31Z</dcterms:modified>
</cp:coreProperties>
</file>