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656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3081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995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846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264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042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353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069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652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81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51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B794-2B7E-495D-96D2-D7B167842AF7}" type="datetimeFigureOut">
              <a:rPr lang="es-AR" smtClean="0"/>
              <a:t>27/9/2022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25A4D-2F45-4B2E-9373-6142F092F5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545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3;p13"/>
          <p:cNvSpPr txBox="1"/>
          <p:nvPr/>
        </p:nvSpPr>
        <p:spPr>
          <a:xfrm>
            <a:off x="2335238" y="1443659"/>
            <a:ext cx="7668778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s" sz="40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ID</a:t>
            </a:r>
            <a:r>
              <a:rPr lang="es" sz="40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-Título </a:t>
            </a:r>
            <a:r>
              <a:rPr lang="es" sz="40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de trabajo </a:t>
            </a:r>
            <a:endParaRPr sz="4000" b="1" i="0" u="none" strike="noStrike" cap="none" dirty="0">
              <a:solidFill>
                <a:schemeClr val="accent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64;p13"/>
          <p:cNvSpPr txBox="1"/>
          <p:nvPr/>
        </p:nvSpPr>
        <p:spPr>
          <a:xfrm>
            <a:off x="1899624" y="2434485"/>
            <a:ext cx="8395854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s" sz="3200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Autores y </a:t>
            </a:r>
            <a:r>
              <a:rPr lang="es" sz="3200" b="0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Afiliaciones</a:t>
            </a:r>
            <a:endParaRPr lang="es" sz="3200" b="0" i="0" u="none" strike="noStrike" cap="none" dirty="0">
              <a:solidFill>
                <a:schemeClr val="accent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33FCB69-A769-417A-903A-1F5150AA0655}"/>
              </a:ext>
            </a:extLst>
          </p:cNvPr>
          <p:cNvSpPr txBox="1"/>
          <p:nvPr/>
        </p:nvSpPr>
        <p:spPr>
          <a:xfrm>
            <a:off x="2049750" y="3791778"/>
            <a:ext cx="26450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ts val="3000"/>
            </a:pPr>
            <a:r>
              <a:rPr lang="es-ES" b="0" i="0" u="none" strike="noStrike" cap="none" dirty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Correo </a:t>
            </a:r>
            <a:r>
              <a:rPr lang="es-ES" b="0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presentador </a:t>
            </a:r>
            <a:endParaRPr lang="es-ES" b="0" i="0" u="none" strike="noStrike" cap="none" dirty="0">
              <a:solidFill>
                <a:schemeClr val="accent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63;p13"/>
          <p:cNvSpPr txBox="1"/>
          <p:nvPr/>
        </p:nvSpPr>
        <p:spPr>
          <a:xfrm>
            <a:off x="396096" y="6072526"/>
            <a:ext cx="8518684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s" sz="16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Concepción del Uruguay, E</a:t>
            </a:r>
            <a:r>
              <a:rPr lang="es-ES" sz="16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s" sz="1600" b="1" i="0" u="none" strike="noStrike" cap="none" dirty="0" smtClean="0">
                <a:solidFill>
                  <a:schemeClr val="accent1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tre Ríos, Argentina – 3 y 4 de noviembre 2022 </a:t>
            </a:r>
            <a:endParaRPr sz="1600" b="1" i="0" u="none" strike="noStrike" cap="none" dirty="0">
              <a:solidFill>
                <a:schemeClr val="accent1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50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0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12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25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Usuario</cp:lastModifiedBy>
  <cp:revision>18</cp:revision>
  <dcterms:created xsi:type="dcterms:W3CDTF">2022-09-22T12:29:06Z</dcterms:created>
  <dcterms:modified xsi:type="dcterms:W3CDTF">2022-09-27T22:18:26Z</dcterms:modified>
</cp:coreProperties>
</file>