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9" r:id="rId2"/>
    <p:sldId id="261" r:id="rId3"/>
    <p:sldId id="260" r:id="rId4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0" d="100"/>
          <a:sy n="70" d="100"/>
        </p:scale>
        <p:origin x="65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FB794-2B7E-495D-96D2-D7B167842AF7}" type="datetimeFigureOut">
              <a:rPr lang="es-AR" smtClean="0"/>
              <a:t>27/9/2022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25A4D-2F45-4B2E-9373-6142F092F5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36563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FB794-2B7E-495D-96D2-D7B167842AF7}" type="datetimeFigureOut">
              <a:rPr lang="es-AR" smtClean="0"/>
              <a:t>27/9/2022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25A4D-2F45-4B2E-9373-6142F092F5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30810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FB794-2B7E-495D-96D2-D7B167842AF7}" type="datetimeFigureOut">
              <a:rPr lang="es-AR" smtClean="0"/>
              <a:t>27/9/2022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25A4D-2F45-4B2E-9373-6142F092F5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29958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FB794-2B7E-495D-96D2-D7B167842AF7}" type="datetimeFigureOut">
              <a:rPr lang="es-AR" smtClean="0"/>
              <a:t>27/9/2022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25A4D-2F45-4B2E-9373-6142F092F5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68460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FB794-2B7E-495D-96D2-D7B167842AF7}" type="datetimeFigureOut">
              <a:rPr lang="es-AR" smtClean="0"/>
              <a:t>27/9/2022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25A4D-2F45-4B2E-9373-6142F092F5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52644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FB794-2B7E-495D-96D2-D7B167842AF7}" type="datetimeFigureOut">
              <a:rPr lang="es-AR" smtClean="0"/>
              <a:t>27/9/2022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25A4D-2F45-4B2E-9373-6142F092F5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90425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FB794-2B7E-495D-96D2-D7B167842AF7}" type="datetimeFigureOut">
              <a:rPr lang="es-AR" smtClean="0"/>
              <a:t>27/9/2022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25A4D-2F45-4B2E-9373-6142F092F5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13537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FB794-2B7E-495D-96D2-D7B167842AF7}" type="datetimeFigureOut">
              <a:rPr lang="es-AR" smtClean="0"/>
              <a:t>27/9/2022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25A4D-2F45-4B2E-9373-6142F092F5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069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FB794-2B7E-495D-96D2-D7B167842AF7}" type="datetimeFigureOut">
              <a:rPr lang="es-AR" smtClean="0"/>
              <a:t>27/9/2022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25A4D-2F45-4B2E-9373-6142F092F5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66522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FB794-2B7E-495D-96D2-D7B167842AF7}" type="datetimeFigureOut">
              <a:rPr lang="es-AR" smtClean="0"/>
              <a:t>27/9/2022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25A4D-2F45-4B2E-9373-6142F092F5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7815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FB794-2B7E-495D-96D2-D7B167842AF7}" type="datetimeFigureOut">
              <a:rPr lang="es-AR" smtClean="0"/>
              <a:t>27/9/2022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25A4D-2F45-4B2E-9373-6142F092F5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2515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FB794-2B7E-495D-96D2-D7B167842AF7}" type="datetimeFigureOut">
              <a:rPr lang="es-AR" smtClean="0"/>
              <a:t>27/9/2022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25A4D-2F45-4B2E-9373-6142F092F5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55453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63;p13"/>
          <p:cNvSpPr txBox="1"/>
          <p:nvPr/>
        </p:nvSpPr>
        <p:spPr>
          <a:xfrm>
            <a:off x="2335238" y="1443659"/>
            <a:ext cx="7668778" cy="800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s" sz="4000" b="1" dirty="0" smtClean="0">
                <a:solidFill>
                  <a:schemeClr val="accent1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ID</a:t>
            </a:r>
            <a:r>
              <a:rPr lang="es" sz="4000" b="1" i="0" u="none" strike="noStrike" cap="none" dirty="0" smtClean="0">
                <a:solidFill>
                  <a:schemeClr val="accent1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-Título </a:t>
            </a:r>
            <a:r>
              <a:rPr lang="es" sz="4000" b="1" i="0" u="none" strike="noStrike" cap="none" dirty="0">
                <a:solidFill>
                  <a:schemeClr val="accent1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de trabajo </a:t>
            </a:r>
            <a:endParaRPr sz="4000" b="1" i="0" u="none" strike="noStrike" cap="none" dirty="0">
              <a:solidFill>
                <a:schemeClr val="accent1">
                  <a:lumMod val="50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64;p13"/>
          <p:cNvSpPr txBox="1"/>
          <p:nvPr/>
        </p:nvSpPr>
        <p:spPr>
          <a:xfrm>
            <a:off x="1899624" y="2434485"/>
            <a:ext cx="8395854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s" sz="3200" b="0" i="0" u="none" strike="noStrike" cap="none" dirty="0">
                <a:solidFill>
                  <a:schemeClr val="accent1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Autores y </a:t>
            </a:r>
            <a:r>
              <a:rPr lang="es" sz="3200" b="0" i="0" u="none" strike="noStrike" cap="none" dirty="0" smtClean="0">
                <a:solidFill>
                  <a:schemeClr val="accent1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Afiliaciones</a:t>
            </a:r>
            <a:endParaRPr lang="es" sz="3200" b="0" i="0" u="none" strike="noStrike" cap="none" dirty="0">
              <a:solidFill>
                <a:schemeClr val="accent1">
                  <a:lumMod val="50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C33FCB69-A769-417A-903A-1F5150AA0655}"/>
              </a:ext>
            </a:extLst>
          </p:cNvPr>
          <p:cNvSpPr txBox="1"/>
          <p:nvPr/>
        </p:nvSpPr>
        <p:spPr>
          <a:xfrm>
            <a:off x="2049750" y="3791778"/>
            <a:ext cx="26450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SzPts val="3000"/>
            </a:pPr>
            <a:r>
              <a:rPr lang="es-ES" b="0" i="0" u="none" strike="noStrike" cap="none" dirty="0">
                <a:solidFill>
                  <a:schemeClr val="accent1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Correo </a:t>
            </a:r>
            <a:r>
              <a:rPr lang="es-ES" b="0" i="0" u="none" strike="noStrike" cap="none" dirty="0" smtClean="0">
                <a:solidFill>
                  <a:schemeClr val="accent1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presentador </a:t>
            </a:r>
            <a:endParaRPr lang="es-ES" b="0" i="0" u="none" strike="noStrike" cap="none" dirty="0">
              <a:solidFill>
                <a:schemeClr val="accent1">
                  <a:lumMod val="50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63;p13"/>
          <p:cNvSpPr txBox="1"/>
          <p:nvPr/>
        </p:nvSpPr>
        <p:spPr>
          <a:xfrm>
            <a:off x="396096" y="6072526"/>
            <a:ext cx="8518684" cy="43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400"/>
              <a:buFont typeface="Arial"/>
              <a:buNone/>
            </a:pPr>
            <a:r>
              <a:rPr lang="es" sz="1600" b="1" i="0" u="none" strike="noStrike" cap="none" dirty="0" smtClean="0">
                <a:solidFill>
                  <a:schemeClr val="accent1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Concepción del Uruguay, E</a:t>
            </a:r>
            <a:r>
              <a:rPr lang="es-ES" sz="1600" b="1" i="0" u="none" strike="noStrike" cap="none" dirty="0" smtClean="0">
                <a:solidFill>
                  <a:schemeClr val="accent1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n</a:t>
            </a:r>
            <a:r>
              <a:rPr lang="es" sz="1600" b="1" i="0" u="none" strike="noStrike" cap="none" dirty="0" smtClean="0">
                <a:solidFill>
                  <a:schemeClr val="accent1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tre Ríos, Argentina – 3 y 4 de noviembre 2022 </a:t>
            </a:r>
            <a:endParaRPr sz="1600" b="1" i="0" u="none" strike="noStrike" cap="none" dirty="0">
              <a:solidFill>
                <a:schemeClr val="accent1">
                  <a:lumMod val="50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4506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008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120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247</TotalTime>
  <Words>25</Words>
  <Application>Microsoft Office PowerPoint</Application>
  <PresentationFormat>Panorámica</PresentationFormat>
  <Paragraphs>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Alejandra</dc:creator>
  <cp:lastModifiedBy>Usuario</cp:lastModifiedBy>
  <cp:revision>18</cp:revision>
  <dcterms:created xsi:type="dcterms:W3CDTF">2022-09-22T12:29:06Z</dcterms:created>
  <dcterms:modified xsi:type="dcterms:W3CDTF">2022-09-27T22:18:26Z</dcterms:modified>
</cp:coreProperties>
</file>